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71" r:id="rId3"/>
    <p:sldId id="258" r:id="rId4"/>
    <p:sldId id="269" r:id="rId5"/>
    <p:sldId id="259" r:id="rId6"/>
    <p:sldId id="260" r:id="rId7"/>
    <p:sldId id="261" r:id="rId8"/>
    <p:sldId id="262" r:id="rId9"/>
    <p:sldId id="257" r:id="rId10"/>
    <p:sldId id="263" r:id="rId11"/>
    <p:sldId id="265" r:id="rId12"/>
    <p:sldId id="268" r:id="rId13"/>
    <p:sldId id="266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49BC5-D487-48AD-BCF5-D96B73BB6780}" type="datetimeFigureOut">
              <a:rPr lang="pt-BR" smtClean="0"/>
              <a:t>20/06/2017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96A0-5375-42C7-89E6-A28F593C39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804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49BC5-D487-48AD-BCF5-D96B73BB6780}" type="datetimeFigureOut">
              <a:rPr lang="pt-BR" smtClean="0"/>
              <a:t>20/06/2017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96A0-5375-42C7-89E6-A28F593C39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7137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49BC5-D487-48AD-BCF5-D96B73BB6780}" type="datetimeFigureOut">
              <a:rPr lang="pt-BR" smtClean="0"/>
              <a:t>20/06/2017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96A0-5375-42C7-89E6-A28F593C39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6018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49BC5-D487-48AD-BCF5-D96B73BB6780}" type="datetimeFigureOut">
              <a:rPr lang="pt-BR" smtClean="0"/>
              <a:t>20/06/2017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96A0-5375-42C7-89E6-A28F593C39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323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49BC5-D487-48AD-BCF5-D96B73BB6780}" type="datetimeFigureOut">
              <a:rPr lang="pt-BR" smtClean="0"/>
              <a:t>20/06/2017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96A0-5375-42C7-89E6-A28F593C39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3503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49BC5-D487-48AD-BCF5-D96B73BB6780}" type="datetimeFigureOut">
              <a:rPr lang="pt-BR" smtClean="0"/>
              <a:t>20/06/2017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96A0-5375-42C7-89E6-A28F593C39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1774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49BC5-D487-48AD-BCF5-D96B73BB6780}" type="datetimeFigureOut">
              <a:rPr lang="pt-BR" smtClean="0"/>
              <a:t>20/06/2017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96A0-5375-42C7-89E6-A28F593C39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5612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49BC5-D487-48AD-BCF5-D96B73BB6780}" type="datetimeFigureOut">
              <a:rPr lang="pt-BR" smtClean="0"/>
              <a:t>20/06/2017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96A0-5375-42C7-89E6-A28F593C39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474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49BC5-D487-48AD-BCF5-D96B73BB6780}" type="datetimeFigureOut">
              <a:rPr lang="pt-BR" smtClean="0"/>
              <a:t>20/06/2017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96A0-5375-42C7-89E6-A28F593C39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361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49BC5-D487-48AD-BCF5-D96B73BB6780}" type="datetimeFigureOut">
              <a:rPr lang="pt-BR" smtClean="0"/>
              <a:t>20/06/2017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96A0-5375-42C7-89E6-A28F593C39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8869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49BC5-D487-48AD-BCF5-D96B73BB6780}" type="datetimeFigureOut">
              <a:rPr lang="pt-BR" smtClean="0"/>
              <a:t>20/06/2017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96A0-5375-42C7-89E6-A28F593C39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300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49BC5-D487-48AD-BCF5-D96B73BB6780}" type="datetimeFigureOut">
              <a:rPr lang="pt-BR" smtClean="0"/>
              <a:t>20/06/2017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D96A0-5375-42C7-89E6-A28F593C39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4505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youtu.be/fQvwNbj1hiI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5646555" y="5981951"/>
            <a:ext cx="30605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hlinkClick r:id="rId2"/>
              </a:rPr>
              <a:t>https://</a:t>
            </a:r>
            <a:r>
              <a:rPr lang="pt-BR" dirty="0" smtClean="0">
                <a:hlinkClick r:id="rId2"/>
              </a:rPr>
              <a:t>youtu.be/fQvwNbj1hiI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7" name="Rectángulo redondeado 6"/>
          <p:cNvSpPr/>
          <p:nvPr/>
        </p:nvSpPr>
        <p:spPr>
          <a:xfrm>
            <a:off x="506903" y="2479588"/>
            <a:ext cx="8200233" cy="3477649"/>
          </a:xfrm>
          <a:prstGeom prst="round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600" dirty="0" smtClean="0">
                <a:solidFill>
                  <a:schemeClr val="accent5">
                    <a:lumMod val="50000"/>
                  </a:schemeClr>
                </a:solidFill>
                <a:latin typeface="AR CHRISTY" panose="02000000000000000000" pitchFamily="2" charset="0"/>
              </a:rPr>
              <a:t>   	      		   </a:t>
            </a:r>
            <a:r>
              <a:rPr lang="es-ES" sz="88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R A R</a:t>
            </a:r>
            <a:r>
              <a:rPr lang="es-ES" sz="36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</a:p>
          <a:p>
            <a:pPr algn="ctr"/>
            <a:r>
              <a:rPr lang="es-ES" sz="36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CON LAUDATO SI’</a:t>
            </a:r>
          </a:p>
          <a:p>
            <a:pPr lvl="2"/>
            <a:r>
              <a:rPr lang="es-ES" sz="3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d</a:t>
            </a:r>
            <a:r>
              <a:rPr lang="es-ES" sz="32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el Santo Padre Francisco</a:t>
            </a:r>
          </a:p>
          <a:p>
            <a:pPr lvl="2"/>
            <a:r>
              <a:rPr lang="es-ES" sz="32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Sobre el cuidado de la casa común</a:t>
            </a:r>
            <a:r>
              <a:rPr lang="es-ES" sz="36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</a:p>
          <a:p>
            <a:pPr algn="ctr"/>
            <a:r>
              <a:rPr lang="es-ES" sz="3600" dirty="0" smtClean="0">
                <a:solidFill>
                  <a:schemeClr val="accent5">
                    <a:lumMod val="50000"/>
                  </a:schemeClr>
                </a:solidFill>
                <a:latin typeface="AR CHRISTY" panose="02000000000000000000" pitchFamily="2" charset="0"/>
              </a:rPr>
              <a:t>         </a:t>
            </a:r>
            <a:endParaRPr lang="es-ES" sz="3600" dirty="0">
              <a:solidFill>
                <a:schemeClr val="accent5">
                  <a:lumMod val="50000"/>
                </a:schemeClr>
              </a:solidFill>
              <a:latin typeface="AR CHRISTY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85" y="908047"/>
            <a:ext cx="3038475" cy="298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963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13562" y="189470"/>
            <a:ext cx="9130437" cy="6488698"/>
            <a:chOff x="13562" y="189470"/>
            <a:chExt cx="9130437" cy="6488698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62" y="189470"/>
              <a:ext cx="9130437" cy="6488698"/>
            </a:xfrm>
            <a:prstGeom prst="rect">
              <a:avLst/>
            </a:prstGeom>
          </p:spPr>
        </p:pic>
        <p:sp>
          <p:nvSpPr>
            <p:cNvPr id="3" name="Rectángulo redondeado 2"/>
            <p:cNvSpPr/>
            <p:nvPr/>
          </p:nvSpPr>
          <p:spPr>
            <a:xfrm>
              <a:off x="288326" y="1973591"/>
              <a:ext cx="8427050" cy="33658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3600" dirty="0" smtClean="0">
                  <a:solidFill>
                    <a:schemeClr val="accent5">
                      <a:lumMod val="50000"/>
                    </a:schemeClr>
                  </a:solidFill>
                  <a:latin typeface="AR CHRISTY" panose="02000000000000000000" pitchFamily="2" charset="0"/>
                </a:rPr>
                <a:t>   	      		</a:t>
              </a:r>
              <a:endParaRPr lang="es-ES" sz="36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endParaRPr>
            </a:p>
            <a:p>
              <a:pPr algn="ctr"/>
              <a:r>
                <a:rPr lang="es-ES" sz="4400" b="1" dirty="0" smtClean="0">
                  <a:solidFill>
                    <a:srgbClr val="FF0000"/>
                  </a:solidFill>
                  <a:latin typeface="Candara" panose="020E0502030303020204" pitchFamily="34" charset="0"/>
                </a:rPr>
                <a:t>DIOS DE LOS POBRES, TOCA LOS CORAZONES DE MÁS POLÍTICOS A QUIENES LES DUELA DE VERDAD LA VIDA DE LOS POBRES.</a:t>
              </a:r>
            </a:p>
            <a:p>
              <a:pPr algn="ctr"/>
              <a:r>
                <a:rPr lang="es-ES" sz="3600" dirty="0" smtClean="0">
                  <a:solidFill>
                    <a:schemeClr val="accent5">
                      <a:lumMod val="50000"/>
                    </a:schemeClr>
                  </a:solidFill>
                  <a:latin typeface="AR CHRISTY" panose="02000000000000000000" pitchFamily="2" charset="0"/>
                </a:rPr>
                <a:t>         </a:t>
              </a:r>
              <a:endParaRPr lang="es-ES" sz="3600" dirty="0">
                <a:solidFill>
                  <a:schemeClr val="accent5">
                    <a:lumMod val="50000"/>
                  </a:schemeClr>
                </a:solidFill>
                <a:latin typeface="AR CHRISTY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534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366714" y="331559"/>
            <a:ext cx="8427050" cy="5878082"/>
            <a:chOff x="366714" y="240941"/>
            <a:chExt cx="8427050" cy="5878082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5978" y="2453412"/>
              <a:ext cx="5914768" cy="3665611"/>
            </a:xfrm>
            <a:prstGeom prst="rect">
              <a:avLst/>
            </a:prstGeom>
          </p:spPr>
        </p:pic>
        <p:sp>
          <p:nvSpPr>
            <p:cNvPr id="4" name="Rectángulo redondeado 3"/>
            <p:cNvSpPr/>
            <p:nvPr/>
          </p:nvSpPr>
          <p:spPr>
            <a:xfrm>
              <a:off x="366714" y="240941"/>
              <a:ext cx="8427050" cy="2896213"/>
            </a:xfrm>
            <a:prstGeom prst="round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3600" dirty="0" smtClean="0">
                  <a:solidFill>
                    <a:schemeClr val="accent5">
                      <a:lumMod val="50000"/>
                    </a:schemeClr>
                  </a:solidFill>
                  <a:latin typeface="AR CHRISTY" panose="02000000000000000000" pitchFamily="2" charset="0"/>
                </a:rPr>
                <a:t>   	      		</a:t>
              </a:r>
              <a:endParaRPr lang="es-ES" sz="36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endParaRPr>
            </a:p>
            <a:p>
              <a:pPr algn="ctr"/>
              <a:r>
                <a:rPr lang="es-ES" sz="4400" b="1" dirty="0" smtClean="0">
                  <a:solidFill>
                    <a:schemeClr val="accent5">
                      <a:lumMod val="50000"/>
                    </a:schemeClr>
                  </a:solidFill>
                  <a:latin typeface="Candara" panose="020E0502030303020204" pitchFamily="34" charset="0"/>
                </a:rPr>
                <a:t>DIOS DE AMOR, INÚNDANOS DE PAZ, PARA QUE VIVAMOS COMO HERMANOS Y HERMANAS SIN DAÑAR A NADIE.</a:t>
              </a:r>
            </a:p>
            <a:p>
              <a:pPr algn="ctr"/>
              <a:r>
                <a:rPr lang="es-ES" sz="3600" dirty="0" smtClean="0">
                  <a:solidFill>
                    <a:schemeClr val="accent5">
                      <a:lumMod val="50000"/>
                    </a:schemeClr>
                  </a:solidFill>
                  <a:latin typeface="AR CHRISTY" panose="02000000000000000000" pitchFamily="2" charset="0"/>
                </a:rPr>
                <a:t>         </a:t>
              </a:r>
              <a:endParaRPr lang="es-ES" sz="3600" dirty="0">
                <a:solidFill>
                  <a:schemeClr val="accent5">
                    <a:lumMod val="50000"/>
                  </a:schemeClr>
                </a:solidFill>
                <a:latin typeface="AR CHRISTY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377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300810" y="329515"/>
            <a:ext cx="8427050" cy="5296930"/>
            <a:chOff x="300810" y="329515"/>
            <a:chExt cx="8427050" cy="5296930"/>
          </a:xfrm>
        </p:grpSpPr>
        <p:sp>
          <p:nvSpPr>
            <p:cNvPr id="3" name="Rectángulo redondeado 2"/>
            <p:cNvSpPr/>
            <p:nvPr/>
          </p:nvSpPr>
          <p:spPr>
            <a:xfrm>
              <a:off x="300810" y="329515"/>
              <a:ext cx="8427050" cy="2896213"/>
            </a:xfrm>
            <a:prstGeom prst="round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3600" dirty="0" smtClean="0">
                  <a:solidFill>
                    <a:schemeClr val="accent5">
                      <a:lumMod val="50000"/>
                    </a:schemeClr>
                  </a:solidFill>
                  <a:latin typeface="AR CHRISTY" panose="02000000000000000000" pitchFamily="2" charset="0"/>
                </a:rPr>
                <a:t>   	      		</a:t>
              </a:r>
              <a:endParaRPr lang="es-ES" sz="36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endParaRPr>
            </a:p>
            <a:p>
              <a:pPr algn="ctr"/>
              <a:r>
                <a:rPr lang="es-ES" sz="4400" b="1" dirty="0" smtClean="0">
                  <a:solidFill>
                    <a:schemeClr val="accent5">
                      <a:lumMod val="50000"/>
                    </a:schemeClr>
                  </a:solidFill>
                  <a:latin typeface="Candara" panose="020E0502030303020204" pitchFamily="34" charset="0"/>
                </a:rPr>
                <a:t>IV.- NOS UNIMOS PARA SEGUIR CAMINANDO Y CUIDANDO</a:t>
              </a:r>
            </a:p>
            <a:p>
              <a:pPr algn="ctr"/>
              <a:r>
                <a:rPr lang="es-ES" sz="3600" dirty="0" smtClean="0">
                  <a:solidFill>
                    <a:schemeClr val="accent5">
                      <a:lumMod val="50000"/>
                    </a:schemeClr>
                  </a:solidFill>
                  <a:latin typeface="AR CHRISTY" panose="02000000000000000000" pitchFamily="2" charset="0"/>
                </a:rPr>
                <a:t>         </a:t>
              </a:r>
              <a:endParaRPr lang="es-ES" sz="3600" dirty="0">
                <a:solidFill>
                  <a:schemeClr val="accent5">
                    <a:lumMod val="50000"/>
                  </a:schemeClr>
                </a:solidFill>
                <a:latin typeface="AR CHRISTY" panose="02000000000000000000" pitchFamily="2" charset="0"/>
              </a:endParaRPr>
            </a:p>
          </p:txBody>
        </p:sp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138" y="2926413"/>
              <a:ext cx="8139227" cy="2700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98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844511" y="157414"/>
            <a:ext cx="7852936" cy="6515235"/>
            <a:chOff x="844511" y="157414"/>
            <a:chExt cx="7852936" cy="6515235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3584" y="157414"/>
              <a:ext cx="4693863" cy="6515235"/>
            </a:xfrm>
            <a:prstGeom prst="rect">
              <a:avLst/>
            </a:prstGeom>
          </p:spPr>
        </p:pic>
        <p:sp>
          <p:nvSpPr>
            <p:cNvPr id="3" name="Rectángulo redondeado 2"/>
            <p:cNvSpPr/>
            <p:nvPr/>
          </p:nvSpPr>
          <p:spPr>
            <a:xfrm>
              <a:off x="844511" y="238897"/>
              <a:ext cx="3776920" cy="6277233"/>
            </a:xfrm>
            <a:prstGeom prst="round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3600" dirty="0" smtClean="0">
                  <a:solidFill>
                    <a:schemeClr val="accent5">
                      <a:lumMod val="50000"/>
                    </a:schemeClr>
                  </a:solidFill>
                  <a:latin typeface="AR CHRISTY" panose="02000000000000000000" pitchFamily="2" charset="0"/>
                </a:rPr>
                <a:t>   	      		</a:t>
              </a:r>
              <a:endParaRPr lang="es-ES" sz="36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endParaRPr>
            </a:p>
            <a:p>
              <a:r>
                <a:rPr lang="es-ES" sz="4400" b="1" dirty="0" smtClean="0">
                  <a:solidFill>
                    <a:schemeClr val="accent5">
                      <a:lumMod val="50000"/>
                    </a:schemeClr>
                  </a:solidFill>
                  <a:latin typeface="Candara" panose="020E0502030303020204" pitchFamily="34" charset="0"/>
                </a:rPr>
                <a:t>¡ALABADO SEAS, MI SEÑOR, CON TODAS TUS CRIATURAS!</a:t>
              </a:r>
            </a:p>
            <a:p>
              <a:endParaRPr lang="es-ES" sz="44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endParaRPr>
            </a:p>
            <a:p>
              <a:pPr algn="ctr"/>
              <a:r>
                <a:rPr lang="es-ES" sz="3600" dirty="0" smtClean="0">
                  <a:solidFill>
                    <a:schemeClr val="accent5">
                      <a:lumMod val="50000"/>
                    </a:schemeClr>
                  </a:solidFill>
                  <a:latin typeface="AR CHRISTY" panose="02000000000000000000" pitchFamily="2" charset="0"/>
                </a:rPr>
                <a:t>         </a:t>
              </a:r>
              <a:endParaRPr lang="es-ES" sz="3600" dirty="0">
                <a:solidFill>
                  <a:schemeClr val="accent5">
                    <a:lumMod val="50000"/>
                  </a:schemeClr>
                </a:solidFill>
                <a:latin typeface="AR CHRISTY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834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506903" y="2561968"/>
            <a:ext cx="8200233" cy="3477649"/>
          </a:xfrm>
          <a:prstGeom prst="round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600" dirty="0" smtClean="0">
                <a:solidFill>
                  <a:schemeClr val="accent5">
                    <a:lumMod val="50000"/>
                  </a:schemeClr>
                </a:solidFill>
                <a:latin typeface="AR CHRISTY" panose="02000000000000000000" pitchFamily="2" charset="0"/>
              </a:rPr>
              <a:t>   	      		   </a:t>
            </a:r>
            <a:r>
              <a:rPr lang="es-ES" sz="88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R A R</a:t>
            </a:r>
            <a:r>
              <a:rPr lang="es-ES" sz="36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</a:p>
          <a:p>
            <a:pPr algn="ctr"/>
            <a:r>
              <a:rPr lang="es-ES" sz="36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CON LAUDATO SI’</a:t>
            </a:r>
          </a:p>
          <a:p>
            <a:pPr lvl="2"/>
            <a:r>
              <a:rPr lang="es-ES" sz="3200" dirty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d</a:t>
            </a:r>
            <a:r>
              <a:rPr lang="es-ES" sz="32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el Santo Padre Francisco</a:t>
            </a:r>
          </a:p>
          <a:p>
            <a:pPr lvl="2"/>
            <a:r>
              <a:rPr lang="es-ES" sz="32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Sobre el cuidado de la casa común</a:t>
            </a:r>
            <a:r>
              <a:rPr lang="es-ES" sz="3600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</a:p>
          <a:p>
            <a:pPr algn="ctr"/>
            <a:r>
              <a:rPr lang="es-ES" sz="3600" dirty="0" smtClean="0">
                <a:solidFill>
                  <a:schemeClr val="accent5">
                    <a:lumMod val="50000"/>
                  </a:schemeClr>
                </a:solidFill>
                <a:latin typeface="AR CHRISTY" panose="02000000000000000000" pitchFamily="2" charset="0"/>
              </a:rPr>
              <a:t>         </a:t>
            </a:r>
            <a:endParaRPr lang="es-ES" sz="3600" dirty="0">
              <a:solidFill>
                <a:schemeClr val="accent5">
                  <a:lumMod val="50000"/>
                </a:schemeClr>
              </a:solidFill>
              <a:latin typeface="AR CHRISTY" panose="02000000000000000000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85" y="908047"/>
            <a:ext cx="3038475" cy="298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12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552532"/>
            <a:ext cx="9144000" cy="5105235"/>
            <a:chOff x="0" y="552532"/>
            <a:chExt cx="9144000" cy="5105235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52532"/>
              <a:ext cx="9144000" cy="5105235"/>
            </a:xfrm>
            <a:prstGeom prst="rect">
              <a:avLst/>
            </a:prstGeom>
          </p:spPr>
        </p:pic>
        <p:sp>
          <p:nvSpPr>
            <p:cNvPr id="4" name="Rectángulo redondeado 3"/>
            <p:cNvSpPr/>
            <p:nvPr/>
          </p:nvSpPr>
          <p:spPr>
            <a:xfrm>
              <a:off x="345990" y="1687374"/>
              <a:ext cx="8427050" cy="188913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3600" dirty="0" smtClean="0">
                  <a:solidFill>
                    <a:schemeClr val="accent5">
                      <a:lumMod val="50000"/>
                    </a:schemeClr>
                  </a:solidFill>
                  <a:latin typeface="AR CHRISTY" panose="02000000000000000000" pitchFamily="2" charset="0"/>
                </a:rPr>
                <a:t>   	      		</a:t>
              </a:r>
              <a:endParaRPr lang="es-ES" sz="36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endParaRPr>
            </a:p>
            <a:p>
              <a:pPr algn="ctr"/>
              <a:r>
                <a:rPr lang="es-ES" sz="4400" b="1" dirty="0" smtClean="0">
                  <a:solidFill>
                    <a:schemeClr val="tx1"/>
                  </a:solidFill>
                  <a:latin typeface="Candara" panose="020E0502030303020204" pitchFamily="34" charset="0"/>
                </a:rPr>
                <a:t>I.- CONFESIÓN DE ARREPENTIMIENTO Y SANACIÓN</a:t>
              </a:r>
            </a:p>
            <a:p>
              <a:pPr algn="ctr"/>
              <a:r>
                <a:rPr lang="es-ES" sz="3600" dirty="0" smtClean="0">
                  <a:solidFill>
                    <a:schemeClr val="accent5">
                      <a:lumMod val="50000"/>
                    </a:schemeClr>
                  </a:solidFill>
                  <a:latin typeface="AR CHRISTY" panose="02000000000000000000" pitchFamily="2" charset="0"/>
                </a:rPr>
                <a:t>         </a:t>
              </a:r>
              <a:endParaRPr lang="es-ES" sz="3600" dirty="0">
                <a:solidFill>
                  <a:schemeClr val="accent5">
                    <a:lumMod val="50000"/>
                  </a:schemeClr>
                </a:solidFill>
                <a:latin typeface="AR CHRISTY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004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1791" y="420124"/>
            <a:ext cx="9140420" cy="5255741"/>
            <a:chOff x="-1791" y="420124"/>
            <a:chExt cx="9140420" cy="5255741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91" y="420124"/>
              <a:ext cx="9140420" cy="5255741"/>
            </a:xfrm>
            <a:prstGeom prst="rect">
              <a:avLst/>
            </a:prstGeom>
          </p:spPr>
        </p:pic>
        <p:sp>
          <p:nvSpPr>
            <p:cNvPr id="3" name="Rectángulo redondeado 2"/>
            <p:cNvSpPr/>
            <p:nvPr/>
          </p:nvSpPr>
          <p:spPr>
            <a:xfrm>
              <a:off x="90617" y="521043"/>
              <a:ext cx="8852094" cy="1889137"/>
            </a:xfrm>
            <a:prstGeom prst="round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3600" dirty="0" smtClean="0">
                  <a:solidFill>
                    <a:schemeClr val="accent5">
                      <a:lumMod val="50000"/>
                    </a:schemeClr>
                  </a:solidFill>
                  <a:latin typeface="AR CHRISTY" panose="02000000000000000000" pitchFamily="2" charset="0"/>
                </a:rPr>
                <a:t>   	      		</a:t>
              </a:r>
              <a:endParaRPr lang="es-ES" sz="36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endParaRPr>
            </a:p>
            <a:p>
              <a:pPr algn="ctr"/>
              <a:r>
                <a:rPr lang="es-ES" sz="4400" b="1" dirty="0" smtClean="0">
                  <a:solidFill>
                    <a:schemeClr val="bg1"/>
                  </a:solidFill>
                  <a:latin typeface="Candara" panose="020E0502030303020204" pitchFamily="34" charset="0"/>
                </a:rPr>
                <a:t>HEMOS CRECIDO PENSANDO QUE ÉRAMOS SUS PROPIETARIOS Y DOMINADORES… </a:t>
              </a:r>
            </a:p>
            <a:p>
              <a:pPr algn="ctr"/>
              <a:r>
                <a:rPr lang="es-ES" sz="3600" dirty="0" smtClean="0">
                  <a:solidFill>
                    <a:schemeClr val="accent5">
                      <a:lumMod val="50000"/>
                    </a:schemeClr>
                  </a:solidFill>
                  <a:latin typeface="AR CHRISTY" panose="02000000000000000000" pitchFamily="2" charset="0"/>
                </a:rPr>
                <a:t>         </a:t>
              </a:r>
              <a:endParaRPr lang="es-ES" sz="3600" dirty="0">
                <a:solidFill>
                  <a:schemeClr val="accent5">
                    <a:lumMod val="50000"/>
                  </a:schemeClr>
                </a:solidFill>
                <a:latin typeface="AR CHRISTY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857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685800"/>
            <a:ext cx="9144000" cy="5486400"/>
            <a:chOff x="0" y="685800"/>
            <a:chExt cx="9144000" cy="5486400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85800"/>
              <a:ext cx="9144000" cy="5486400"/>
            </a:xfrm>
            <a:prstGeom prst="rect">
              <a:avLst/>
            </a:prstGeom>
          </p:spPr>
        </p:pic>
        <p:sp>
          <p:nvSpPr>
            <p:cNvPr id="3" name="Rectángulo redondeado 2"/>
            <p:cNvSpPr/>
            <p:nvPr/>
          </p:nvSpPr>
          <p:spPr>
            <a:xfrm>
              <a:off x="300810" y="1245973"/>
              <a:ext cx="8427050" cy="188913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3600" dirty="0" smtClean="0">
                  <a:solidFill>
                    <a:schemeClr val="accent5">
                      <a:lumMod val="50000"/>
                    </a:schemeClr>
                  </a:solidFill>
                  <a:latin typeface="AR CHRISTY" panose="02000000000000000000" pitchFamily="2" charset="0"/>
                </a:rPr>
                <a:t>   	      		</a:t>
              </a:r>
              <a:endParaRPr lang="es-ES" sz="36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endParaRPr>
            </a:p>
            <a:p>
              <a:pPr algn="ctr"/>
              <a:r>
                <a:rPr lang="es-ES" sz="4400" b="1" dirty="0" smtClean="0">
                  <a:solidFill>
                    <a:schemeClr val="bg1"/>
                  </a:solidFill>
                  <a:latin typeface="Candara" panose="020E0502030303020204" pitchFamily="34" charset="0"/>
                </a:rPr>
                <a:t>SANA NUESTRAS VIDAS, PARA QUE SEAMOS PROTECTORES DEL MUNDO Y SEMBREMOS HERMOSURA </a:t>
              </a:r>
            </a:p>
            <a:p>
              <a:pPr algn="ctr"/>
              <a:r>
                <a:rPr lang="es-ES" sz="3600" dirty="0" smtClean="0">
                  <a:solidFill>
                    <a:schemeClr val="accent5">
                      <a:lumMod val="50000"/>
                    </a:schemeClr>
                  </a:solidFill>
                  <a:latin typeface="AR CHRISTY" panose="02000000000000000000" pitchFamily="2" charset="0"/>
                </a:rPr>
                <a:t>         </a:t>
              </a:r>
              <a:endParaRPr lang="es-ES" sz="3600" dirty="0">
                <a:solidFill>
                  <a:schemeClr val="accent5">
                    <a:lumMod val="50000"/>
                  </a:schemeClr>
                </a:solidFill>
                <a:latin typeface="AR CHRISTY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928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370005" y="90617"/>
            <a:ext cx="8427050" cy="6697572"/>
            <a:chOff x="370005" y="90617"/>
            <a:chExt cx="8427050" cy="6697572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559" y="90617"/>
              <a:ext cx="7423943" cy="6697572"/>
            </a:xfrm>
            <a:prstGeom prst="rect">
              <a:avLst/>
            </a:prstGeom>
          </p:spPr>
        </p:pic>
        <p:sp>
          <p:nvSpPr>
            <p:cNvPr id="3" name="Rectángulo redondeado 2"/>
            <p:cNvSpPr/>
            <p:nvPr/>
          </p:nvSpPr>
          <p:spPr>
            <a:xfrm>
              <a:off x="370005" y="262228"/>
              <a:ext cx="8427050" cy="188913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3600" dirty="0" smtClean="0">
                  <a:solidFill>
                    <a:schemeClr val="accent5">
                      <a:lumMod val="50000"/>
                    </a:schemeClr>
                  </a:solidFill>
                  <a:latin typeface="AR CHRISTY" panose="02000000000000000000" pitchFamily="2" charset="0"/>
                </a:rPr>
                <a:t>   	      		</a:t>
              </a:r>
              <a:endParaRPr lang="es-ES" sz="36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endParaRPr>
            </a:p>
            <a:p>
              <a:pPr algn="ctr"/>
              <a:r>
                <a:rPr lang="es-ES" sz="4000" b="1" dirty="0" smtClean="0">
                  <a:solidFill>
                    <a:schemeClr val="accent5">
                      <a:lumMod val="50000"/>
                    </a:schemeClr>
                  </a:solidFill>
                  <a:latin typeface="Candara" panose="020E0502030303020204" pitchFamily="34" charset="0"/>
                </a:rPr>
                <a:t>II.- HIMNO DE ASOMBRO Y ALABANZA DE LA PEQUEÑEZ DEL HIJO EN LAS MANOS DEL CREADOR</a:t>
              </a:r>
            </a:p>
            <a:p>
              <a:pPr algn="ctr"/>
              <a:r>
                <a:rPr lang="es-ES" sz="3600" dirty="0" smtClean="0">
                  <a:solidFill>
                    <a:schemeClr val="accent5">
                      <a:lumMod val="50000"/>
                    </a:schemeClr>
                  </a:solidFill>
                  <a:latin typeface="AR CHRISTY" panose="02000000000000000000" pitchFamily="2" charset="0"/>
                </a:rPr>
                <a:t>         </a:t>
              </a:r>
              <a:endParaRPr lang="es-ES" sz="3600" dirty="0">
                <a:solidFill>
                  <a:schemeClr val="accent5">
                    <a:lumMod val="50000"/>
                  </a:schemeClr>
                </a:solidFill>
                <a:latin typeface="AR CHRISTY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623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271850" y="283163"/>
            <a:ext cx="8427050" cy="6504949"/>
            <a:chOff x="271850" y="283163"/>
            <a:chExt cx="8427050" cy="6504949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5805" y="283163"/>
              <a:ext cx="6030098" cy="6504949"/>
            </a:xfrm>
            <a:prstGeom prst="rect">
              <a:avLst/>
            </a:prstGeom>
          </p:spPr>
        </p:pic>
        <p:sp>
          <p:nvSpPr>
            <p:cNvPr id="3" name="Rectángulo redondeado 2"/>
            <p:cNvSpPr/>
            <p:nvPr/>
          </p:nvSpPr>
          <p:spPr>
            <a:xfrm>
              <a:off x="271850" y="2693772"/>
              <a:ext cx="8427050" cy="349413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3600" dirty="0" smtClean="0">
                  <a:solidFill>
                    <a:schemeClr val="accent5">
                      <a:lumMod val="50000"/>
                    </a:schemeClr>
                  </a:solidFill>
                  <a:latin typeface="AR CHRISTY" panose="02000000000000000000" pitchFamily="2" charset="0"/>
                </a:rPr>
                <a:t>   	      		</a:t>
              </a:r>
              <a:endParaRPr lang="es-ES" sz="36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endParaRPr>
            </a:p>
            <a:p>
              <a:pPr algn="ctr"/>
              <a:r>
                <a:rPr lang="es-ES" sz="4400" b="1" dirty="0" smtClean="0">
                  <a:solidFill>
                    <a:schemeClr val="accent5">
                      <a:lumMod val="50000"/>
                    </a:schemeClr>
                  </a:solidFill>
                  <a:latin typeface="Candara" panose="020E0502030303020204" pitchFamily="34" charset="0"/>
                </a:rPr>
                <a:t>¡QUE GRANDE ERES, SEÑOR! </a:t>
              </a:r>
            </a:p>
            <a:p>
              <a:pPr algn="ctr"/>
              <a:r>
                <a:rPr lang="es-ES" sz="4400" b="1" dirty="0" smtClean="0">
                  <a:solidFill>
                    <a:schemeClr val="accent5">
                      <a:lumMod val="50000"/>
                    </a:schemeClr>
                  </a:solidFill>
                  <a:latin typeface="Candara" panose="020E0502030303020204" pitchFamily="34" charset="0"/>
                </a:rPr>
                <a:t>¡QUE GRANDE ES TU AMOR PARA CONMIGO! </a:t>
              </a:r>
            </a:p>
            <a:p>
              <a:pPr algn="ctr"/>
              <a:r>
                <a:rPr lang="es-ES" sz="4400" b="1" dirty="0" smtClean="0">
                  <a:solidFill>
                    <a:schemeClr val="accent5">
                      <a:lumMod val="50000"/>
                    </a:schemeClr>
                  </a:solidFill>
                  <a:latin typeface="Candara" panose="020E0502030303020204" pitchFamily="34" charset="0"/>
                </a:rPr>
                <a:t>VERDADERAMENTE, ¡OH DIOS!, TÚ ERES MI PADRE!</a:t>
              </a:r>
            </a:p>
            <a:p>
              <a:pPr algn="ctr"/>
              <a:r>
                <a:rPr lang="es-ES" sz="3600" dirty="0" smtClean="0">
                  <a:solidFill>
                    <a:schemeClr val="accent5">
                      <a:lumMod val="50000"/>
                    </a:schemeClr>
                  </a:solidFill>
                  <a:latin typeface="AR CHRISTY" panose="02000000000000000000" pitchFamily="2" charset="0"/>
                </a:rPr>
                <a:t>         </a:t>
              </a:r>
              <a:endParaRPr lang="es-ES" sz="3600" dirty="0">
                <a:solidFill>
                  <a:schemeClr val="accent5">
                    <a:lumMod val="50000"/>
                  </a:schemeClr>
                </a:solidFill>
                <a:latin typeface="AR CHRISTY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936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358474" y="0"/>
            <a:ext cx="8427050" cy="6858000"/>
            <a:chOff x="358474" y="0"/>
            <a:chExt cx="8427050" cy="6858000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1219" y="0"/>
              <a:ext cx="4941561" cy="6858000"/>
            </a:xfrm>
            <a:prstGeom prst="rect">
              <a:avLst/>
            </a:prstGeom>
          </p:spPr>
        </p:pic>
        <p:sp>
          <p:nvSpPr>
            <p:cNvPr id="3" name="Rectángulo redondeado 2"/>
            <p:cNvSpPr/>
            <p:nvPr/>
          </p:nvSpPr>
          <p:spPr>
            <a:xfrm>
              <a:off x="358474" y="3429000"/>
              <a:ext cx="8427050" cy="188913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3600" dirty="0" smtClean="0">
                  <a:solidFill>
                    <a:schemeClr val="accent5">
                      <a:lumMod val="50000"/>
                    </a:schemeClr>
                  </a:solidFill>
                  <a:latin typeface="AR CHRISTY" panose="02000000000000000000" pitchFamily="2" charset="0"/>
                </a:rPr>
                <a:t>   	      		</a:t>
              </a:r>
              <a:endParaRPr lang="es-ES" sz="36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endParaRPr>
            </a:p>
            <a:p>
              <a:pPr algn="ctr"/>
              <a:r>
                <a:rPr lang="es-ES" sz="4400" b="1" dirty="0" smtClean="0">
                  <a:solidFill>
                    <a:schemeClr val="accent5">
                      <a:lumMod val="50000"/>
                    </a:schemeClr>
                  </a:solidFill>
                  <a:latin typeface="Candara" panose="020E0502030303020204" pitchFamily="34" charset="0"/>
                </a:rPr>
                <a:t>III.- ORACIÓN DE LOS HIJOS Y HERMANOS COMPROMETIDOS CON EL CUIDADO DE LA CASA COMÚN</a:t>
              </a:r>
            </a:p>
            <a:p>
              <a:pPr algn="ctr"/>
              <a:r>
                <a:rPr lang="es-ES" sz="3600" dirty="0" smtClean="0">
                  <a:solidFill>
                    <a:schemeClr val="accent5">
                      <a:lumMod val="50000"/>
                    </a:schemeClr>
                  </a:solidFill>
                  <a:latin typeface="AR CHRISTY" panose="02000000000000000000" pitchFamily="2" charset="0"/>
                </a:rPr>
                <a:t>         </a:t>
              </a:r>
              <a:endParaRPr lang="es-ES" sz="3600" dirty="0">
                <a:solidFill>
                  <a:schemeClr val="accent5">
                    <a:lumMod val="50000"/>
                  </a:schemeClr>
                </a:solidFill>
                <a:latin typeface="AR CHRISTY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196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164756" y="204131"/>
            <a:ext cx="8427050" cy="6297204"/>
            <a:chOff x="164756" y="204131"/>
            <a:chExt cx="8427050" cy="6297204"/>
          </a:xfrm>
        </p:grpSpPr>
        <p:sp>
          <p:nvSpPr>
            <p:cNvPr id="5" name="Rectángulo redondeado 4"/>
            <p:cNvSpPr/>
            <p:nvPr/>
          </p:nvSpPr>
          <p:spPr>
            <a:xfrm>
              <a:off x="164756" y="210693"/>
              <a:ext cx="8353168" cy="6280723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2342" y="204131"/>
              <a:ext cx="6487576" cy="3181408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2342" y="3292203"/>
              <a:ext cx="6487576" cy="3209132"/>
            </a:xfrm>
            <a:prstGeom prst="rect">
              <a:avLst/>
            </a:prstGeom>
          </p:spPr>
        </p:pic>
        <p:sp>
          <p:nvSpPr>
            <p:cNvPr id="8" name="Rectángulo redondeado 7"/>
            <p:cNvSpPr/>
            <p:nvPr/>
          </p:nvSpPr>
          <p:spPr>
            <a:xfrm>
              <a:off x="164756" y="1973591"/>
              <a:ext cx="8427050" cy="33658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3600" dirty="0" smtClean="0">
                  <a:solidFill>
                    <a:schemeClr val="accent5">
                      <a:lumMod val="50000"/>
                    </a:schemeClr>
                  </a:solidFill>
                  <a:latin typeface="AR CHRISTY" panose="02000000000000000000" pitchFamily="2" charset="0"/>
                </a:rPr>
                <a:t>   	      		</a:t>
              </a:r>
              <a:endParaRPr lang="es-ES" sz="3600" b="1" dirty="0" smtClean="0">
                <a:solidFill>
                  <a:schemeClr val="accent5">
                    <a:lumMod val="50000"/>
                  </a:schemeClr>
                </a:solidFill>
                <a:latin typeface="Candara" panose="020E0502030303020204" pitchFamily="34" charset="0"/>
              </a:endParaRPr>
            </a:p>
            <a:p>
              <a:pPr algn="ctr"/>
              <a:r>
                <a:rPr lang="es-ES" sz="4400" b="1" dirty="0" smtClean="0">
                  <a:solidFill>
                    <a:schemeClr val="bg1"/>
                  </a:solidFill>
                  <a:latin typeface="Candara" panose="020E0502030303020204" pitchFamily="34" charset="0"/>
                </a:rPr>
                <a:t>DIOS DE LOS POBRES, TOCA LOS CORAZONES DE LOS QUE BUSCAN SÓLO BENEFICIOS A COSTA DE LOS POBRES Y DE LA TIERRA.</a:t>
              </a:r>
            </a:p>
            <a:p>
              <a:pPr algn="ctr"/>
              <a:r>
                <a:rPr lang="es-ES" sz="3600" dirty="0" smtClean="0">
                  <a:solidFill>
                    <a:schemeClr val="accent5">
                      <a:lumMod val="50000"/>
                    </a:schemeClr>
                  </a:solidFill>
                  <a:latin typeface="AR CHRISTY" panose="02000000000000000000" pitchFamily="2" charset="0"/>
                </a:rPr>
                <a:t>         </a:t>
              </a:r>
              <a:endParaRPr lang="es-ES" sz="3600" dirty="0">
                <a:solidFill>
                  <a:schemeClr val="accent5">
                    <a:lumMod val="50000"/>
                  </a:schemeClr>
                </a:solidFill>
                <a:latin typeface="AR CHRISTY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405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</TotalTime>
  <Words>16</Words>
  <Application>Microsoft Office PowerPoint</Application>
  <PresentationFormat>Presentación en pantalla (4:3)</PresentationFormat>
  <Paragraphs>47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Souto Coelho</dc:creator>
  <cp:lastModifiedBy>Rafael Vera</cp:lastModifiedBy>
  <cp:revision>12</cp:revision>
  <dcterms:created xsi:type="dcterms:W3CDTF">2017-06-12T20:47:16Z</dcterms:created>
  <dcterms:modified xsi:type="dcterms:W3CDTF">2017-06-20T16:28:55Z</dcterms:modified>
</cp:coreProperties>
</file>