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73" r:id="rId2"/>
    <p:sldId id="260" r:id="rId3"/>
    <p:sldId id="270" r:id="rId4"/>
    <p:sldId id="271" r:id="rId5"/>
    <p:sldId id="272" r:id="rId6"/>
    <p:sldId id="274" r:id="rId7"/>
    <p:sldId id="275" r:id="rId8"/>
    <p:sldId id="276" r:id="rId9"/>
    <p:sldId id="277" r:id="rId10"/>
    <p:sldId id="278" r:id="rId11"/>
    <p:sldId id="279" r:id="rId12"/>
    <p:sldId id="280" r:id="rId13"/>
    <p:sldId id="281" r:id="rId14"/>
    <p:sldId id="282" r:id="rId15"/>
    <p:sldId id="283" r:id="rId16"/>
    <p:sldId id="284" r:id="rId17"/>
    <p:sldId id="285" r:id="rId18"/>
    <p:sldId id="286" r:id="rId19"/>
    <p:sldId id="287" r:id="rId20"/>
    <p:sldId id="288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9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-342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709983" y="2691442"/>
            <a:ext cx="8915399" cy="981757"/>
          </a:xfrm>
        </p:spPr>
        <p:txBody>
          <a:bodyPr/>
          <a:lstStyle/>
          <a:p>
            <a:r>
              <a:rPr lang="es-ES" b="1" dirty="0" smtClean="0"/>
              <a:t>TALLERES</a:t>
            </a:r>
            <a:endParaRPr lang="es-ES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89213" y="4157933"/>
            <a:ext cx="8915399" cy="1745730"/>
          </a:xfrm>
        </p:spPr>
        <p:txBody>
          <a:bodyPr>
            <a:normAutofit/>
          </a:bodyPr>
          <a:lstStyle/>
          <a:p>
            <a:r>
              <a:rPr lang="es-ES" sz="3600" b="1" dirty="0" smtClean="0"/>
              <a:t>PUESTA EN COMÚN</a:t>
            </a:r>
            <a:endParaRPr lang="es-ES" sz="3600" b="1" dirty="0"/>
          </a:p>
        </p:txBody>
      </p:sp>
    </p:spTree>
    <p:extLst>
      <p:ext uri="{BB962C8B-B14F-4D97-AF65-F5344CB8AC3E}">
        <p14:creationId xmlns:p14="http://schemas.microsoft.com/office/powerpoint/2010/main" val="19321402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295916" y="4157934"/>
            <a:ext cx="9608538" cy="981757"/>
          </a:xfrm>
        </p:spPr>
        <p:txBody>
          <a:bodyPr>
            <a:noAutofit/>
          </a:bodyPr>
          <a:lstStyle/>
          <a:p>
            <a:r>
              <a:rPr lang="es-ES" sz="4400" b="1" dirty="0" smtClean="0"/>
              <a:t>TALLER 4:</a:t>
            </a:r>
            <a:br>
              <a:rPr lang="es-ES" sz="4400" b="1" dirty="0" smtClean="0"/>
            </a:br>
            <a:r>
              <a:rPr lang="es-ES" sz="4400" b="1" dirty="0" smtClean="0"/>
              <a:t>FORMACIÓN Y EDUCACIÓN EN EL COMPROMISO ECOLÓGICO</a:t>
            </a:r>
            <a:endParaRPr lang="es-ES" sz="4400" b="1" dirty="0"/>
          </a:p>
        </p:txBody>
      </p:sp>
    </p:spTree>
    <p:extLst>
      <p:ext uri="{BB962C8B-B14F-4D97-AF65-F5344CB8AC3E}">
        <p14:creationId xmlns:p14="http://schemas.microsoft.com/office/powerpoint/2010/main" val="31332310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85559" y="624110"/>
            <a:ext cx="9888972" cy="756116"/>
          </a:xfrm>
        </p:spPr>
        <p:txBody>
          <a:bodyPr>
            <a:normAutofit fontScale="90000"/>
          </a:bodyPr>
          <a:lstStyle/>
          <a:p>
            <a:r>
              <a:rPr lang="es-ES" b="1" dirty="0" smtClean="0"/>
              <a:t>ELEMENTOS ÚTILES PARA OTRAS EXPERIENCIAS</a:t>
            </a:r>
            <a:r>
              <a:rPr lang="es-ES" b="1" dirty="0"/>
              <a:t/>
            </a:r>
            <a:br>
              <a:rPr lang="es-ES" b="1" dirty="0"/>
            </a:br>
            <a:endParaRPr lang="es-ES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84318" y="1641836"/>
            <a:ext cx="10590213" cy="3297419"/>
          </a:xfrm>
        </p:spPr>
        <p:txBody>
          <a:bodyPr>
            <a:normAutofit/>
          </a:bodyPr>
          <a:lstStyle/>
          <a:p>
            <a:r>
              <a:rPr lang="es-ES" sz="2800" dirty="0" smtClean="0"/>
              <a:t>“Todo suma”, proponer,  no imponer. </a:t>
            </a:r>
          </a:p>
          <a:p>
            <a:r>
              <a:rPr lang="es-ES" sz="2800" dirty="0" smtClean="0"/>
              <a:t>Partir haciéndose preguntas. </a:t>
            </a:r>
          </a:p>
          <a:p>
            <a:r>
              <a:rPr lang="es-ES" sz="2800" dirty="0" smtClean="0"/>
              <a:t> Trabajo en equipo a partir de grupo inicial ilusionado.</a:t>
            </a:r>
          </a:p>
          <a:p>
            <a:r>
              <a:rPr lang="es-ES" sz="2800" dirty="0" smtClean="0"/>
              <a:t> Salir del centro, tejer red, conectar.</a:t>
            </a: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38764268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06132" y="624110"/>
            <a:ext cx="9850079" cy="1280890"/>
          </a:xfrm>
        </p:spPr>
        <p:txBody>
          <a:bodyPr/>
          <a:lstStyle/>
          <a:p>
            <a:r>
              <a:rPr lang="es-ES" b="1" dirty="0" smtClean="0"/>
              <a:t>DIFICULTADES QUE PODEMOS ENCONTRAR </a:t>
            </a:r>
            <a:endParaRPr lang="es-ES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106132" y="1529751"/>
            <a:ext cx="8915400" cy="3777622"/>
          </a:xfrm>
        </p:spPr>
        <p:txBody>
          <a:bodyPr>
            <a:normAutofit/>
          </a:bodyPr>
          <a:lstStyle/>
          <a:p>
            <a:r>
              <a:rPr lang="es-ES" sz="2800" dirty="0" smtClean="0"/>
              <a:t> Diversidad del profesorado y dificultad para su seducción.</a:t>
            </a:r>
          </a:p>
          <a:p>
            <a:r>
              <a:rPr lang="es-ES" sz="2800" dirty="0" smtClean="0"/>
              <a:t> Dificultad del contacto con la naturaleza o de espacios verdes en muchos centros urbanos.</a:t>
            </a:r>
          </a:p>
          <a:p>
            <a:r>
              <a:rPr lang="es-ES" sz="2800" dirty="0" smtClean="0"/>
              <a:t> Dificultad para la necesaria liberación horaria de coordinadores.</a:t>
            </a:r>
          </a:p>
        </p:txBody>
      </p:sp>
    </p:spTree>
    <p:extLst>
      <p:ext uri="{BB962C8B-B14F-4D97-AF65-F5344CB8AC3E}">
        <p14:creationId xmlns:p14="http://schemas.microsoft.com/office/powerpoint/2010/main" val="42743519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ctrTitle"/>
          </p:nvPr>
        </p:nvSpPr>
        <p:spPr>
          <a:xfrm>
            <a:off x="2330421" y="3101196"/>
            <a:ext cx="9228975" cy="2262781"/>
          </a:xfrm>
        </p:spPr>
        <p:txBody>
          <a:bodyPr>
            <a:normAutofit/>
          </a:bodyPr>
          <a:lstStyle/>
          <a:p>
            <a:r>
              <a:rPr lang="es-ES" sz="4400" b="1" smtClean="0"/>
              <a:t>TALLER 5:</a:t>
            </a:r>
            <a:br>
              <a:rPr lang="es-ES" sz="4400" b="1" smtClean="0"/>
            </a:br>
            <a:r>
              <a:rPr lang="es-ES" sz="4400" b="1" smtClean="0"/>
              <a:t>SANACIÓN AMBIENTE Y PERSONAS </a:t>
            </a:r>
            <a:endParaRPr lang="es-ES" sz="4400" b="1" dirty="0"/>
          </a:p>
        </p:txBody>
      </p:sp>
    </p:spTree>
    <p:extLst>
      <p:ext uri="{BB962C8B-B14F-4D97-AF65-F5344CB8AC3E}">
        <p14:creationId xmlns:p14="http://schemas.microsoft.com/office/powerpoint/2010/main" val="2485433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85559" y="624110"/>
            <a:ext cx="9888972" cy="756116"/>
          </a:xfrm>
        </p:spPr>
        <p:txBody>
          <a:bodyPr>
            <a:normAutofit fontScale="90000"/>
          </a:bodyPr>
          <a:lstStyle/>
          <a:p>
            <a:r>
              <a:rPr lang="es-ES" b="1" dirty="0" smtClean="0"/>
              <a:t>ELEMENTOS ÚTILES PARA OTRAS EXPERIENCIAS</a:t>
            </a:r>
            <a:r>
              <a:rPr lang="es-ES" b="1" dirty="0"/>
              <a:t/>
            </a:r>
            <a:br>
              <a:rPr lang="es-ES" b="1" dirty="0"/>
            </a:br>
            <a:endParaRPr lang="es-ES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84318" y="1641836"/>
            <a:ext cx="10590213" cy="3297419"/>
          </a:xfrm>
        </p:spPr>
        <p:txBody>
          <a:bodyPr>
            <a:normAutofit/>
          </a:bodyPr>
          <a:lstStyle/>
          <a:p>
            <a:r>
              <a:rPr lang="es-ES" sz="2800" dirty="0" smtClean="0"/>
              <a:t>…. Ilusión, confianza y esperanza</a:t>
            </a:r>
          </a:p>
          <a:p>
            <a:r>
              <a:rPr lang="es-ES" sz="2800" dirty="0" smtClean="0"/>
              <a:t>….No tener miedo ante las personas que necesitan ser reinsertadas</a:t>
            </a:r>
          </a:p>
          <a:p>
            <a:r>
              <a:rPr lang="es-ES" sz="2800" dirty="0" smtClean="0"/>
              <a:t>…. Espíritu empresarial entendidos como tarea de varios, con idea de cooperativa.</a:t>
            </a:r>
          </a:p>
          <a:p>
            <a:r>
              <a:rPr lang="es-ES" sz="2800" dirty="0" smtClean="0"/>
              <a:t>….Implicar a las personas del lugar.</a:t>
            </a:r>
          </a:p>
          <a:p>
            <a:endParaRPr lang="es-ES" sz="2800" b="1" dirty="0"/>
          </a:p>
        </p:txBody>
      </p:sp>
    </p:spTree>
    <p:extLst>
      <p:ext uri="{BB962C8B-B14F-4D97-AF65-F5344CB8AC3E}">
        <p14:creationId xmlns:p14="http://schemas.microsoft.com/office/powerpoint/2010/main" val="2727784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06132" y="624110"/>
            <a:ext cx="9850079" cy="1280890"/>
          </a:xfrm>
        </p:spPr>
        <p:txBody>
          <a:bodyPr/>
          <a:lstStyle/>
          <a:p>
            <a:r>
              <a:rPr lang="es-ES" b="1" dirty="0" smtClean="0"/>
              <a:t>DIFICULTADES QUE PODEMOS ENCONTRAR </a:t>
            </a:r>
            <a:endParaRPr lang="es-ES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106132" y="1529751"/>
            <a:ext cx="8915400" cy="3777622"/>
          </a:xfrm>
        </p:spPr>
        <p:txBody>
          <a:bodyPr>
            <a:normAutofit/>
          </a:bodyPr>
          <a:lstStyle/>
          <a:p>
            <a:r>
              <a:rPr lang="es-ES" sz="2800" dirty="0" smtClean="0"/>
              <a:t>… Las legales</a:t>
            </a:r>
          </a:p>
          <a:p>
            <a:r>
              <a:rPr lang="es-ES" sz="2800" dirty="0" smtClean="0"/>
              <a:t>…. Prejuicios que las personas puedan tener</a:t>
            </a:r>
          </a:p>
          <a:p>
            <a:r>
              <a:rPr lang="es-ES" sz="2800" dirty="0" smtClean="0"/>
              <a:t>… Repetir los mismos problemas que las civiles: pagar en negro, </a:t>
            </a:r>
          </a:p>
          <a:p>
            <a:r>
              <a:rPr lang="es-ES" sz="2800" dirty="0" smtClean="0"/>
              <a:t>… Pérdida del horizonte que se ha tenido al principio.</a:t>
            </a:r>
          </a:p>
          <a:p>
            <a:r>
              <a:rPr lang="es-ES" sz="2800" dirty="0" smtClean="0"/>
              <a:t>Competencia entre entidades sociales</a:t>
            </a: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447473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/>
              <a:t>MEDIOS QUE NOS PUEDEN AYUDAR</a:t>
            </a:r>
            <a:endParaRPr lang="es-ES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" sz="2800" dirty="0" smtClean="0"/>
              <a:t>…Utilizar plataformas de financiación ciudadana</a:t>
            </a:r>
          </a:p>
          <a:p>
            <a:r>
              <a:rPr lang="es-ES" sz="2800" dirty="0" smtClean="0"/>
              <a:t>…Ver otras cosas a nivel local y en otros lugares</a:t>
            </a:r>
          </a:p>
          <a:p>
            <a:r>
              <a:rPr lang="es-ES" sz="2800" dirty="0" smtClean="0"/>
              <a:t>… Colectivos de jubilados para ayudar como voluntarios</a:t>
            </a:r>
          </a:p>
          <a:p>
            <a:r>
              <a:rPr lang="es-ES" sz="2800" dirty="0" smtClean="0"/>
              <a:t>… Crear complicidades a nivel personal y con otras entidades.</a:t>
            </a:r>
          </a:p>
          <a:p>
            <a:r>
              <a:rPr lang="es-ES" sz="2800" dirty="0" smtClean="0"/>
              <a:t>Implicar a centros educativos</a:t>
            </a:r>
          </a:p>
          <a:p>
            <a:r>
              <a:rPr lang="es-ES" sz="2800" dirty="0" smtClean="0"/>
              <a:t>Organizar seminarios y congresos de </a:t>
            </a:r>
            <a:r>
              <a:rPr lang="es-ES" sz="2800" smtClean="0"/>
              <a:t>buenas prácticas</a:t>
            </a: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1781685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ctrTitle"/>
          </p:nvPr>
        </p:nvSpPr>
        <p:spPr>
          <a:xfrm>
            <a:off x="2330421" y="3101196"/>
            <a:ext cx="9228975" cy="2262781"/>
          </a:xfrm>
        </p:spPr>
        <p:txBody>
          <a:bodyPr>
            <a:normAutofit/>
          </a:bodyPr>
          <a:lstStyle/>
          <a:p>
            <a:r>
              <a:rPr lang="es-ES" sz="4400" b="1" dirty="0" smtClean="0"/>
              <a:t>TALLER 6:</a:t>
            </a:r>
            <a:br>
              <a:rPr lang="es-ES" sz="4400" b="1" dirty="0" smtClean="0"/>
            </a:br>
            <a:r>
              <a:rPr lang="es-ES" sz="4400" b="1" dirty="0" smtClean="0"/>
              <a:t>INCIDENCIA EN EL MUNDO RURAL</a:t>
            </a:r>
            <a:endParaRPr lang="es-ES" sz="4400" b="1" dirty="0"/>
          </a:p>
        </p:txBody>
      </p:sp>
    </p:spTree>
    <p:extLst>
      <p:ext uri="{BB962C8B-B14F-4D97-AF65-F5344CB8AC3E}">
        <p14:creationId xmlns:p14="http://schemas.microsoft.com/office/powerpoint/2010/main" val="1150262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85559" y="624110"/>
            <a:ext cx="9888972" cy="756116"/>
          </a:xfrm>
        </p:spPr>
        <p:txBody>
          <a:bodyPr>
            <a:normAutofit fontScale="90000"/>
          </a:bodyPr>
          <a:lstStyle/>
          <a:p>
            <a:r>
              <a:rPr lang="es-ES" b="1" dirty="0" smtClean="0"/>
              <a:t>ELEMENTOS ÚTILES PARA OTRAS EXPERIENCIAS</a:t>
            </a:r>
            <a:r>
              <a:rPr lang="es-ES" b="1" dirty="0"/>
              <a:t/>
            </a:r>
            <a:br>
              <a:rPr lang="es-ES" b="1" dirty="0"/>
            </a:br>
            <a:endParaRPr lang="es-ES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84318" y="1641836"/>
            <a:ext cx="10590213" cy="3297419"/>
          </a:xfrm>
        </p:spPr>
        <p:txBody>
          <a:bodyPr>
            <a:normAutofit fontScale="92500" lnSpcReduction="20000"/>
          </a:bodyPr>
          <a:lstStyle/>
          <a:p>
            <a:r>
              <a:rPr lang="es-ES" sz="2800" dirty="0" smtClean="0"/>
              <a:t>…. Promover la Cultura del encuentro, buscar la diversidad de que rompa el monocultivo , y  agricultura no agresiva,  </a:t>
            </a:r>
          </a:p>
          <a:p>
            <a:r>
              <a:rPr lang="es-ES" sz="2800" dirty="0" smtClean="0"/>
              <a:t>….educar desde la experiencia, redes para distribución   </a:t>
            </a:r>
          </a:p>
          <a:p>
            <a:r>
              <a:rPr lang="es-ES" sz="2800" dirty="0" smtClean="0"/>
              <a:t>Acompañar  (también desde una Iglesia, no tan urbana como aliado)</a:t>
            </a:r>
          </a:p>
          <a:p>
            <a:r>
              <a:rPr lang="es-ES" sz="2800" dirty="0" smtClean="0"/>
              <a:t>volver a la tierra, </a:t>
            </a:r>
          </a:p>
          <a:p>
            <a:r>
              <a:rPr lang="es-ES" sz="2800" dirty="0" smtClean="0"/>
              <a:t>….conocer experiencias. .despertar el asombro, concientizar, pequeños pasos </a:t>
            </a:r>
          </a:p>
          <a:p>
            <a:pPr marL="0" indent="0">
              <a:buNone/>
            </a:pPr>
            <a:endParaRPr lang="es-ES" sz="2800" b="1" dirty="0"/>
          </a:p>
        </p:txBody>
      </p:sp>
    </p:spTree>
    <p:extLst>
      <p:ext uri="{BB962C8B-B14F-4D97-AF65-F5344CB8AC3E}">
        <p14:creationId xmlns:p14="http://schemas.microsoft.com/office/powerpoint/2010/main" val="1912110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06132" y="624110"/>
            <a:ext cx="9850079" cy="1280890"/>
          </a:xfrm>
        </p:spPr>
        <p:txBody>
          <a:bodyPr/>
          <a:lstStyle/>
          <a:p>
            <a:r>
              <a:rPr lang="es-ES" b="1" dirty="0" smtClean="0"/>
              <a:t>DIFICULTADES QUE PODEMOS ENCONTRAR </a:t>
            </a:r>
            <a:endParaRPr lang="es-ES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106132" y="1529751"/>
            <a:ext cx="8915400" cy="3777622"/>
          </a:xfrm>
        </p:spPr>
        <p:txBody>
          <a:bodyPr>
            <a:normAutofit lnSpcReduction="10000"/>
          </a:bodyPr>
          <a:lstStyle/>
          <a:p>
            <a:r>
              <a:rPr lang="es-ES" sz="2800" dirty="0" smtClean="0"/>
              <a:t>…</a:t>
            </a:r>
            <a:r>
              <a:rPr lang="es-ES" sz="2800" dirty="0" err="1" smtClean="0"/>
              <a:t>politicas</a:t>
            </a:r>
            <a:r>
              <a:rPr lang="es-ES" sz="2800" dirty="0" smtClean="0"/>
              <a:t> y de la </a:t>
            </a:r>
            <a:r>
              <a:rPr lang="es-ES" sz="2800" dirty="0"/>
              <a:t>administración </a:t>
            </a:r>
            <a:r>
              <a:rPr lang="es-ES" sz="2800" dirty="0" smtClean="0"/>
              <a:t>publica, </a:t>
            </a:r>
            <a:r>
              <a:rPr lang="es-ES" sz="2800" dirty="0"/>
              <a:t>que debe asumir mas </a:t>
            </a:r>
            <a:r>
              <a:rPr lang="es-ES" sz="2800" dirty="0" smtClean="0"/>
              <a:t>claramente </a:t>
            </a:r>
            <a:r>
              <a:rPr lang="es-ES" sz="2800" dirty="0"/>
              <a:t>su </a:t>
            </a:r>
            <a:r>
              <a:rPr lang="es-ES" sz="2800" dirty="0" smtClean="0"/>
              <a:t>papel de subsidiaridad</a:t>
            </a:r>
          </a:p>
          <a:p>
            <a:r>
              <a:rPr lang="es-ES" sz="2800" dirty="0" smtClean="0"/>
              <a:t>…. Soledad en el medio rural porque no hay población y como falta de acompañamiento para viabilidad</a:t>
            </a:r>
            <a:endParaRPr lang="es-ES" sz="2800" dirty="0"/>
          </a:p>
          <a:p>
            <a:r>
              <a:rPr lang="es-ES" sz="2800" dirty="0" smtClean="0"/>
              <a:t>Canales de distribución y mercado</a:t>
            </a:r>
          </a:p>
          <a:p>
            <a:r>
              <a:rPr lang="es-ES" sz="2800" dirty="0" smtClean="0"/>
              <a:t>Escasez de agua </a:t>
            </a:r>
          </a:p>
          <a:p>
            <a:pPr marL="0" indent="0">
              <a:buNone/>
            </a:pP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2703828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311879" y="4140679"/>
            <a:ext cx="9313503" cy="981757"/>
          </a:xfrm>
        </p:spPr>
        <p:txBody>
          <a:bodyPr>
            <a:noAutofit/>
          </a:bodyPr>
          <a:lstStyle/>
          <a:p>
            <a:r>
              <a:rPr lang="es-ES" sz="4800" b="1" dirty="0" smtClean="0"/>
              <a:t>TALLER 1: </a:t>
            </a:r>
            <a:br>
              <a:rPr lang="es-ES" sz="4800" b="1" dirty="0" smtClean="0"/>
            </a:br>
            <a:r>
              <a:rPr lang="es-ES" sz="4800" b="1" dirty="0" smtClean="0"/>
              <a:t>INCIDENCIA EN LA PARROQUIA</a:t>
            </a:r>
            <a:endParaRPr lang="es-ES" sz="4800" b="1" dirty="0"/>
          </a:p>
        </p:txBody>
      </p:sp>
    </p:spTree>
    <p:extLst>
      <p:ext uri="{BB962C8B-B14F-4D97-AF65-F5344CB8AC3E}">
        <p14:creationId xmlns:p14="http://schemas.microsoft.com/office/powerpoint/2010/main" val="121593710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/>
              <a:t>MEDIOS QUE NOS PUEDEN AYUDAR</a:t>
            </a:r>
            <a:endParaRPr lang="es-ES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535501" y="1500995"/>
            <a:ext cx="10006641" cy="5210355"/>
          </a:xfrm>
        </p:spPr>
        <p:txBody>
          <a:bodyPr>
            <a:normAutofit/>
          </a:bodyPr>
          <a:lstStyle/>
          <a:p>
            <a:r>
              <a:rPr lang="es-ES" sz="2800" dirty="0" smtClean="0"/>
              <a:t>… trabajo en red , </a:t>
            </a:r>
            <a:r>
              <a:rPr lang="es-ES" sz="2800" dirty="0" err="1" smtClean="0"/>
              <a:t>coorperativas</a:t>
            </a:r>
            <a:r>
              <a:rPr lang="es-ES" sz="2800" dirty="0" smtClean="0"/>
              <a:t>, tiendas, curas que apoyen, consumir productos propios, comercio justo, visitar y conocer proyectos y experiencias en marchas</a:t>
            </a:r>
          </a:p>
          <a:p>
            <a:r>
              <a:rPr lang="es-ES" sz="2800" dirty="0" smtClean="0"/>
              <a:t>…en los pueblos que las asociaciones civiles sirvan para coordinar proyectos compartidos</a:t>
            </a:r>
          </a:p>
          <a:p>
            <a:r>
              <a:rPr lang="es-ES" sz="2800" dirty="0" smtClean="0"/>
              <a:t>…involucrarnos los </a:t>
            </a:r>
            <a:r>
              <a:rPr lang="es-ES" sz="2800" dirty="0"/>
              <a:t>cristianos </a:t>
            </a:r>
            <a:r>
              <a:rPr lang="es-ES" sz="2800" dirty="0" smtClean="0"/>
              <a:t>en los lugares e instituciones donde podemos cambiar esto </a:t>
            </a:r>
          </a:p>
          <a:p>
            <a:r>
              <a:rPr lang="es-ES" sz="2800" dirty="0" smtClean="0"/>
              <a:t>Dialogo campo ciudad.</a:t>
            </a:r>
          </a:p>
          <a:p>
            <a:r>
              <a:rPr lang="es-ES" sz="2800" dirty="0" smtClean="0"/>
              <a:t>Recuperar </a:t>
            </a:r>
            <a:r>
              <a:rPr lang="es-ES" sz="2800" dirty="0" err="1" smtClean="0"/>
              <a:t>tambien</a:t>
            </a:r>
            <a:r>
              <a:rPr lang="es-ES" sz="2800" dirty="0" smtClean="0"/>
              <a:t> los montes como espacio a provechar(</a:t>
            </a:r>
            <a:r>
              <a:rPr lang="es-ES" sz="2800" dirty="0" err="1" smtClean="0"/>
              <a:t>ganaderia</a:t>
            </a:r>
            <a:r>
              <a:rPr lang="es-ES" sz="2800" dirty="0" smtClean="0"/>
              <a:t>, </a:t>
            </a:r>
            <a:r>
              <a:rPr lang="es-ES" sz="2800" smtClean="0"/>
              <a:t>agua, riqueza </a:t>
            </a:r>
            <a:r>
              <a:rPr lang="es-ES" sz="2800" dirty="0" smtClean="0"/>
              <a:t>forestal) </a:t>
            </a:r>
          </a:p>
        </p:txBody>
      </p:sp>
    </p:spTree>
    <p:extLst>
      <p:ext uri="{BB962C8B-B14F-4D97-AF65-F5344CB8AC3E}">
        <p14:creationId xmlns:p14="http://schemas.microsoft.com/office/powerpoint/2010/main" val="1706449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85559" y="624110"/>
            <a:ext cx="9888972" cy="756116"/>
          </a:xfrm>
        </p:spPr>
        <p:txBody>
          <a:bodyPr>
            <a:normAutofit fontScale="90000"/>
          </a:bodyPr>
          <a:lstStyle/>
          <a:p>
            <a:r>
              <a:rPr lang="es-ES" b="1" dirty="0" smtClean="0"/>
              <a:t>ELEMENTOS ÚTILES PARA OTRAS EXPERIENCIAS</a:t>
            </a:r>
            <a:r>
              <a:rPr lang="es-ES" b="1" dirty="0"/>
              <a:t/>
            </a:r>
            <a:br>
              <a:rPr lang="es-ES" b="1" dirty="0"/>
            </a:br>
            <a:endParaRPr lang="es-ES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84318" y="1641836"/>
            <a:ext cx="10590213" cy="3297419"/>
          </a:xfrm>
        </p:spPr>
        <p:txBody>
          <a:bodyPr>
            <a:normAutofit/>
          </a:bodyPr>
          <a:lstStyle/>
          <a:p>
            <a:r>
              <a:rPr lang="es-ES" sz="2800" dirty="0" smtClean="0"/>
              <a:t>Imprescindible: grupo motivado que impulse e involucre a la comunidad </a:t>
            </a:r>
          </a:p>
          <a:p>
            <a:r>
              <a:rPr lang="es-ES" sz="2800" dirty="0" smtClean="0"/>
              <a:t>Poner en marcha procesos, no acciones sueltas. Durabilidad, estabilidad</a:t>
            </a:r>
          </a:p>
          <a:p>
            <a:r>
              <a:rPr lang="es-ES" sz="2800" dirty="0" smtClean="0"/>
              <a:t> Incorporarlo a las celebraciones dominicales</a:t>
            </a:r>
          </a:p>
          <a:p>
            <a:r>
              <a:rPr lang="es-ES" sz="2800" dirty="0" smtClean="0"/>
              <a:t>Hablar de CONVERSIÓN ECO SOCIAL</a:t>
            </a:r>
          </a:p>
          <a:p>
            <a:endParaRPr lang="es-ES" sz="2800" b="1" dirty="0"/>
          </a:p>
        </p:txBody>
      </p:sp>
    </p:spTree>
    <p:extLst>
      <p:ext uri="{BB962C8B-B14F-4D97-AF65-F5344CB8AC3E}">
        <p14:creationId xmlns:p14="http://schemas.microsoft.com/office/powerpoint/2010/main" val="32095753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06132" y="624110"/>
            <a:ext cx="9850079" cy="1280890"/>
          </a:xfrm>
        </p:spPr>
        <p:txBody>
          <a:bodyPr/>
          <a:lstStyle/>
          <a:p>
            <a:r>
              <a:rPr lang="es-ES" b="1" dirty="0" smtClean="0"/>
              <a:t>DIFICULTADES QUE PODEMOS ENCONTRAR </a:t>
            </a:r>
            <a:endParaRPr lang="es-ES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106132" y="1529751"/>
            <a:ext cx="8915400" cy="3777622"/>
          </a:xfrm>
        </p:spPr>
        <p:txBody>
          <a:bodyPr>
            <a:normAutofit fontScale="92500"/>
          </a:bodyPr>
          <a:lstStyle/>
          <a:p>
            <a:r>
              <a:rPr lang="es-ES" sz="2800" dirty="0" smtClean="0"/>
              <a:t>¿Quién empieza? ¿Comunidad, párroco, diócesis...? Todos los agentes son necesarios, empezar por donde se pueda... </a:t>
            </a:r>
          </a:p>
          <a:p>
            <a:r>
              <a:rPr lang="es-ES" sz="2800" dirty="0"/>
              <a:t> </a:t>
            </a:r>
            <a:r>
              <a:rPr lang="es-ES" sz="2800" dirty="0" smtClean="0"/>
              <a:t>Escasa sensibilidad y conciencia como Iglesia en general. Parroquias muy de culto, sacramentos... Mas insistencia en lo “personal” que en lo social...</a:t>
            </a:r>
          </a:p>
          <a:p>
            <a:r>
              <a:rPr lang="es-ES" sz="2800" dirty="0" smtClean="0"/>
              <a:t>Vinculación de la ecología con cuestiones ideológicas, rechazo...</a:t>
            </a:r>
          </a:p>
          <a:p>
            <a:pPr marL="0" indent="0">
              <a:buNone/>
            </a:pP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36356635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/>
              <a:t>MEDIOS QUE NOS PUEDEN AYUDAR</a:t>
            </a:r>
            <a:endParaRPr lang="es-ES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254361" y="1644203"/>
            <a:ext cx="8915400" cy="3777622"/>
          </a:xfrm>
        </p:spPr>
        <p:txBody>
          <a:bodyPr>
            <a:normAutofit fontScale="92500" lnSpcReduction="20000"/>
          </a:bodyPr>
          <a:lstStyle/>
          <a:p>
            <a:r>
              <a:rPr lang="es-ES" sz="2800" dirty="0" smtClean="0"/>
              <a:t>Hay gente con sensibilidad en las comunidades, seguramente más de la que pensamos... Igual se animan a poner en marcha grupos dinamizadores</a:t>
            </a:r>
          </a:p>
          <a:p>
            <a:r>
              <a:rPr lang="es-ES" sz="2800" dirty="0" smtClean="0"/>
              <a:t>Abundantes materiales y campañas..</a:t>
            </a:r>
          </a:p>
          <a:p>
            <a:r>
              <a:rPr lang="es-ES" sz="2800" dirty="0" smtClean="0"/>
              <a:t>Compartir experiencias para ayudarnos a dar pasos en lo concreto. Red.</a:t>
            </a:r>
          </a:p>
          <a:p>
            <a:r>
              <a:rPr lang="es-ES" sz="2800" dirty="0" smtClean="0"/>
              <a:t>Necesidad de un diálogo con los responsables diocesanos</a:t>
            </a:r>
          </a:p>
          <a:p>
            <a:r>
              <a:rPr lang="es-ES" sz="2800" dirty="0" smtClean="0"/>
              <a:t>Jornada Mundial de Oración por el Cuidado de la Creación</a:t>
            </a: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8740050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295916" y="4157934"/>
            <a:ext cx="9608538" cy="981757"/>
          </a:xfrm>
        </p:spPr>
        <p:txBody>
          <a:bodyPr>
            <a:noAutofit/>
          </a:bodyPr>
          <a:lstStyle/>
          <a:p>
            <a:r>
              <a:rPr lang="es-ES" sz="4400" b="1" dirty="0" smtClean="0"/>
              <a:t>TALLER 2:</a:t>
            </a:r>
            <a:br>
              <a:rPr lang="es-ES" sz="4400" b="1" dirty="0" smtClean="0"/>
            </a:br>
            <a:r>
              <a:rPr lang="es-ES" sz="4400" b="1" dirty="0" smtClean="0"/>
              <a:t>ESTILOS DE VIDA EN CONVERSIÓN</a:t>
            </a:r>
            <a:endParaRPr lang="es-ES" sz="4400" b="1" dirty="0"/>
          </a:p>
        </p:txBody>
      </p:sp>
    </p:spTree>
    <p:extLst>
      <p:ext uri="{BB962C8B-B14F-4D97-AF65-F5344CB8AC3E}">
        <p14:creationId xmlns:p14="http://schemas.microsoft.com/office/powerpoint/2010/main" val="12752495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85559" y="624110"/>
            <a:ext cx="9888972" cy="756116"/>
          </a:xfrm>
        </p:spPr>
        <p:txBody>
          <a:bodyPr>
            <a:normAutofit fontScale="90000"/>
          </a:bodyPr>
          <a:lstStyle/>
          <a:p>
            <a:r>
              <a:rPr lang="es-ES" b="1" dirty="0" smtClean="0"/>
              <a:t>ELEMENTOS ÚTILES PARA OTRAS EXPERIENCIAS</a:t>
            </a:r>
            <a:r>
              <a:rPr lang="es-ES" b="1" dirty="0"/>
              <a:t/>
            </a:r>
            <a:br>
              <a:rPr lang="es-ES" b="1" dirty="0"/>
            </a:br>
            <a:endParaRPr lang="es-ES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84318" y="1641836"/>
            <a:ext cx="10590213" cy="3297419"/>
          </a:xfrm>
        </p:spPr>
        <p:txBody>
          <a:bodyPr>
            <a:normAutofit fontScale="55000" lnSpcReduction="20000"/>
          </a:bodyPr>
          <a:lstStyle/>
          <a:p>
            <a:r>
              <a:rPr lang="es-ES" sz="2800" dirty="0" smtClean="0"/>
              <a:t>…Sugerente, interpelante</a:t>
            </a:r>
          </a:p>
          <a:p>
            <a:r>
              <a:rPr lang="es-ES" sz="2800" dirty="0" smtClean="0"/>
              <a:t> </a:t>
            </a:r>
          </a:p>
          <a:p>
            <a:r>
              <a:rPr lang="es-ES" sz="2800" dirty="0" smtClean="0"/>
              <a:t>Descubrió pasos y cambios que son posibles en la vida diaria</a:t>
            </a:r>
          </a:p>
          <a:p>
            <a:r>
              <a:rPr lang="es-ES" sz="2800" dirty="0" smtClean="0"/>
              <a:t>Desarrollo de una espiritualidad conectada con el cuidado de la tierra</a:t>
            </a:r>
          </a:p>
          <a:p>
            <a:r>
              <a:rPr lang="es-ES" sz="2800" dirty="0" smtClean="0"/>
              <a:t>Impulsar acciones con ecónomos  </a:t>
            </a:r>
          </a:p>
          <a:p>
            <a:pPr>
              <a:buNone/>
            </a:pPr>
            <a:r>
              <a:rPr lang="es-ES" sz="2800" dirty="0" smtClean="0"/>
              <a:t>Desarrollo de grupos de consumo en el sector de la discapacidad</a:t>
            </a:r>
          </a:p>
          <a:p>
            <a:pPr>
              <a:buNone/>
            </a:pPr>
            <a:r>
              <a:rPr lang="es-ES" sz="2800" dirty="0" smtClean="0"/>
              <a:t>Llamada a una participación pública </a:t>
            </a:r>
          </a:p>
          <a:p>
            <a:pPr>
              <a:buNone/>
            </a:pPr>
            <a:r>
              <a:rPr lang="es-ES" sz="2800" dirty="0" smtClean="0"/>
              <a:t>Tener en cuenta procesos y ritmos personales para desarrollar iniciativas</a:t>
            </a:r>
          </a:p>
          <a:p>
            <a:r>
              <a:rPr lang="es-ES" sz="2800" dirty="0" smtClean="0"/>
              <a:t>….</a:t>
            </a:r>
          </a:p>
          <a:p>
            <a:r>
              <a:rPr lang="es-ES" sz="2800" dirty="0" smtClean="0"/>
              <a:t>….</a:t>
            </a:r>
            <a:endParaRPr lang="es-ES" sz="2800" b="1" dirty="0"/>
          </a:p>
        </p:txBody>
      </p:sp>
    </p:spTree>
    <p:extLst>
      <p:ext uri="{BB962C8B-B14F-4D97-AF65-F5344CB8AC3E}">
        <p14:creationId xmlns:p14="http://schemas.microsoft.com/office/powerpoint/2010/main" val="31222787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06132" y="624110"/>
            <a:ext cx="9850079" cy="1280890"/>
          </a:xfrm>
        </p:spPr>
        <p:txBody>
          <a:bodyPr/>
          <a:lstStyle/>
          <a:p>
            <a:r>
              <a:rPr lang="es-ES" b="1" dirty="0" smtClean="0"/>
              <a:t>DIFICULTADES QUE PODEMOS ENCONTRAR </a:t>
            </a:r>
            <a:endParaRPr lang="es-ES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106132" y="1529751"/>
            <a:ext cx="8915400" cy="3777622"/>
          </a:xfrm>
        </p:spPr>
        <p:txBody>
          <a:bodyPr>
            <a:normAutofit/>
          </a:bodyPr>
          <a:lstStyle/>
          <a:p>
            <a:r>
              <a:rPr lang="es-ES" sz="2800" dirty="0" smtClean="0"/>
              <a:t>Compartir tareas con personas de otros ámbitos</a:t>
            </a:r>
          </a:p>
          <a:p>
            <a:r>
              <a:rPr lang="es-ES" sz="2800" dirty="0" smtClean="0"/>
              <a:t>Las propias de la conversión, de hacer posibles cambios de vida</a:t>
            </a:r>
          </a:p>
          <a:p>
            <a:r>
              <a:rPr lang="es-ES" sz="2800" dirty="0" smtClean="0"/>
              <a:t>El inicio de un camino de cambios influyen en nuestro entorno</a:t>
            </a:r>
          </a:p>
          <a:p>
            <a:endParaRPr lang="es-ES" sz="2800" dirty="0" smtClean="0"/>
          </a:p>
          <a:p>
            <a:r>
              <a:rPr lang="es-ES" sz="2800" dirty="0" smtClean="0"/>
              <a:t>…</a:t>
            </a: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18929968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/>
              <a:t>MEDIOS QUE NOS PUEDEN AYUDAR</a:t>
            </a:r>
            <a:endParaRPr lang="es-ES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ES" sz="2800" dirty="0" smtClean="0"/>
              <a:t>Organizar en las diócesis y congregaciones grupos de consumo, contratar con </a:t>
            </a:r>
            <a:r>
              <a:rPr lang="es-ES" sz="2800" dirty="0" err="1" smtClean="0"/>
              <a:t>enpresas</a:t>
            </a:r>
            <a:r>
              <a:rPr lang="es-ES" sz="2800" dirty="0" smtClean="0"/>
              <a:t> con empresas que tengan políticas sociales</a:t>
            </a:r>
          </a:p>
          <a:p>
            <a:r>
              <a:rPr lang="es-ES" sz="2800" dirty="0" smtClean="0"/>
              <a:t>Que nuestros consumos sean signos de identidad cristiana</a:t>
            </a:r>
          </a:p>
          <a:p>
            <a:r>
              <a:rPr lang="es-ES" sz="2800" dirty="0" smtClean="0"/>
              <a:t>Difundir iniciativas, procesos, experiencias que ya están funcionando</a:t>
            </a:r>
          </a:p>
          <a:p>
            <a:r>
              <a:rPr lang="es-ES" sz="2800" dirty="0" smtClean="0"/>
              <a:t>Seguir en proceso de concienciación y difusión de lo que se </a:t>
            </a:r>
            <a:r>
              <a:rPr lang="es-ES" sz="2800" smtClean="0"/>
              <a:t>va realizando.</a:t>
            </a:r>
            <a:endParaRPr lang="es-ES" sz="2800" dirty="0" smtClean="0"/>
          </a:p>
          <a:p>
            <a:r>
              <a:rPr lang="es-ES" sz="2800" dirty="0" smtClean="0"/>
              <a:t>…</a:t>
            </a:r>
          </a:p>
          <a:p>
            <a:r>
              <a:rPr lang="es-ES" sz="2800" dirty="0" smtClean="0"/>
              <a:t>…</a:t>
            </a:r>
          </a:p>
          <a:p>
            <a:r>
              <a:rPr lang="es-ES" sz="2800" dirty="0" smtClean="0"/>
              <a:t>…</a:t>
            </a: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1010676935"/>
      </p:ext>
    </p:extLst>
  </p:cSld>
  <p:clrMapOvr>
    <a:masterClrMapping/>
  </p:clrMapOvr>
</p:sld>
</file>

<file path=ppt/theme/theme1.xml><?xml version="1.0" encoding="utf-8"?>
<a:theme xmlns:a="http://schemas.openxmlformats.org/drawingml/2006/main" name="Espiral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38</TotalTime>
  <Words>753</Words>
  <Application>Microsoft Office PowerPoint</Application>
  <PresentationFormat>Personalizado</PresentationFormat>
  <Paragraphs>91</Paragraphs>
  <Slides>20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1" baseType="lpstr">
      <vt:lpstr>Espiral</vt:lpstr>
      <vt:lpstr>TALLERES</vt:lpstr>
      <vt:lpstr>TALLER 1:  INCIDENCIA EN LA PARROQUIA</vt:lpstr>
      <vt:lpstr>ELEMENTOS ÚTILES PARA OTRAS EXPERIENCIAS </vt:lpstr>
      <vt:lpstr>DIFICULTADES QUE PODEMOS ENCONTRAR </vt:lpstr>
      <vt:lpstr>MEDIOS QUE NOS PUEDEN AYUDAR</vt:lpstr>
      <vt:lpstr>TALLER 2: ESTILOS DE VIDA EN CONVERSIÓN</vt:lpstr>
      <vt:lpstr>ELEMENTOS ÚTILES PARA OTRAS EXPERIENCIAS </vt:lpstr>
      <vt:lpstr>DIFICULTADES QUE PODEMOS ENCONTRAR </vt:lpstr>
      <vt:lpstr>MEDIOS QUE NOS PUEDEN AYUDAR</vt:lpstr>
      <vt:lpstr>TALLER 4: FORMACIÓN Y EDUCACIÓN EN EL COMPROMISO ECOLÓGICO</vt:lpstr>
      <vt:lpstr>ELEMENTOS ÚTILES PARA OTRAS EXPERIENCIAS </vt:lpstr>
      <vt:lpstr>DIFICULTADES QUE PODEMOS ENCONTRAR </vt:lpstr>
      <vt:lpstr>TALLER 5: SANACIÓN AMBIENTE Y PERSONAS </vt:lpstr>
      <vt:lpstr>ELEMENTOS ÚTILES PARA OTRAS EXPERIENCIAS </vt:lpstr>
      <vt:lpstr>DIFICULTADES QUE PODEMOS ENCONTRAR </vt:lpstr>
      <vt:lpstr>MEDIOS QUE NOS PUEDEN AYUDAR</vt:lpstr>
      <vt:lpstr>TALLER 6: INCIDENCIA EN EL MUNDO RURAL</vt:lpstr>
      <vt:lpstr>ELEMENTOS ÚTILES PARA OTRAS EXPERIENCIAS </vt:lpstr>
      <vt:lpstr>DIFICULTADES QUE PODEMOS ENCONTRAR </vt:lpstr>
      <vt:lpstr>MEDIOS QUE NOS PUEDEN AYUDAR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TALLERES</dc:title>
  <dc:creator>Ana Isabel Gonzalez</dc:creator>
  <cp:lastModifiedBy>Rafael Vera</cp:lastModifiedBy>
  <cp:revision>9</cp:revision>
  <dcterms:created xsi:type="dcterms:W3CDTF">2017-06-12T09:45:19Z</dcterms:created>
  <dcterms:modified xsi:type="dcterms:W3CDTF">2017-06-20T16:11:50Z</dcterms:modified>
</cp:coreProperties>
</file>